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7B3-9982-49D5-AB85-ABC4FC03B905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3A27-DB1F-4250-8A96-0D603744A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295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7B3-9982-49D5-AB85-ABC4FC03B905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3A27-DB1F-4250-8A96-0D603744A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053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7B3-9982-49D5-AB85-ABC4FC03B905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3A27-DB1F-4250-8A96-0D603744A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684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7B3-9982-49D5-AB85-ABC4FC03B905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3A27-DB1F-4250-8A96-0D603744A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644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7B3-9982-49D5-AB85-ABC4FC03B905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3A27-DB1F-4250-8A96-0D603744A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320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7B3-9982-49D5-AB85-ABC4FC03B905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3A27-DB1F-4250-8A96-0D603744A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951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7B3-9982-49D5-AB85-ABC4FC03B905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3A27-DB1F-4250-8A96-0D603744A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213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7B3-9982-49D5-AB85-ABC4FC03B905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3A27-DB1F-4250-8A96-0D603744A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37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7B3-9982-49D5-AB85-ABC4FC03B905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3A27-DB1F-4250-8A96-0D603744A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760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7B3-9982-49D5-AB85-ABC4FC03B905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3A27-DB1F-4250-8A96-0D603744A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427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7B3-9982-49D5-AB85-ABC4FC03B905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3A27-DB1F-4250-8A96-0D603744A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443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E57B3-9982-49D5-AB85-ABC4FC03B905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E3A27-DB1F-4250-8A96-0D603744A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848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9" y="91440"/>
            <a:ext cx="12042584" cy="667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309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30739"/>
            <a:ext cx="11870574" cy="661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41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78" y="88346"/>
            <a:ext cx="11928763" cy="668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57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4" y="75488"/>
            <a:ext cx="11957940" cy="666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41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65" y="70109"/>
            <a:ext cx="12011891" cy="669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218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47" y="124691"/>
            <a:ext cx="11937723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350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52" y="207818"/>
            <a:ext cx="12029682" cy="644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2925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ПАО Сбербанк России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Сушкова Александра Николаевна</dc:creator>
  <cp:lastModifiedBy>Крупенко Анна Алексеевна</cp:lastModifiedBy>
  <cp:revision>2</cp:revision>
  <dcterms:created xsi:type="dcterms:W3CDTF">2024-01-26T13:34:09Z</dcterms:created>
  <dcterms:modified xsi:type="dcterms:W3CDTF">2024-11-15T09:27:24Z</dcterms:modified>
</cp:coreProperties>
</file>